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2405638" cy="43205400"/>
  <p:notesSz cx="6858000" cy="9144000"/>
  <p:defaultTextStyle>
    <a:defPPr>
      <a:defRPr lang="es-ES"/>
    </a:defPPr>
    <a:lvl1pPr marL="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28" d="100"/>
          <a:sy n="28" d="100"/>
        </p:scale>
        <p:origin x="-2768" y="-144"/>
      </p:cViewPr>
      <p:guideLst>
        <p:guide orient="horz" pos="13608"/>
        <p:guide pos="1020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423" y="13421680"/>
            <a:ext cx="27544792" cy="9261158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846" y="24483060"/>
            <a:ext cx="22683947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194F-E113-3A46-88C8-AADF4D2CD51A}" type="datetimeFigureOut">
              <a:rPr lang="es-ES" smtClean="0"/>
              <a:t>17/09/19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9A4F0-80CB-694B-A92A-2F44FB3652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9131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194F-E113-3A46-88C8-AADF4D2CD51A}" type="datetimeFigureOut">
              <a:rPr lang="es-ES" smtClean="0"/>
              <a:t>17/09/19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9A4F0-80CB-694B-A92A-2F44FB3652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4153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264486" y="10901365"/>
            <a:ext cx="25834495" cy="23224902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5744126" y="10901365"/>
            <a:ext cx="76980266" cy="23224902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194F-E113-3A46-88C8-AADF4D2CD51A}" type="datetimeFigureOut">
              <a:rPr lang="es-ES" smtClean="0"/>
              <a:t>17/09/19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9A4F0-80CB-694B-A92A-2F44FB3652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5285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194F-E113-3A46-88C8-AADF4D2CD51A}" type="datetimeFigureOut">
              <a:rPr lang="es-ES" smtClean="0"/>
              <a:t>17/09/19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9A4F0-80CB-694B-A92A-2F44FB3652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2940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822" y="27763473"/>
            <a:ext cx="27544792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559822" y="18312295"/>
            <a:ext cx="27544792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194F-E113-3A46-88C8-AADF4D2CD51A}" type="datetimeFigureOut">
              <a:rPr lang="es-ES" smtClean="0"/>
              <a:t>17/09/19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9A4F0-80CB-694B-A92A-2F44FB3652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15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5744128" y="63507940"/>
            <a:ext cx="51404567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7688789" y="63507940"/>
            <a:ext cx="51410194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194F-E113-3A46-88C8-AADF4D2CD51A}" type="datetimeFigureOut">
              <a:rPr lang="es-ES" smtClean="0"/>
              <a:t>17/09/19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9A4F0-80CB-694B-A92A-2F44FB3652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0664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82" y="1730219"/>
            <a:ext cx="29165074" cy="72009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620282" y="9671212"/>
            <a:ext cx="14318118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620282" y="13701713"/>
            <a:ext cx="14318118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16461616" y="9671212"/>
            <a:ext cx="14323742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16461616" y="13701713"/>
            <a:ext cx="14323742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194F-E113-3A46-88C8-AADF4D2CD51A}" type="datetimeFigureOut">
              <a:rPr lang="es-ES" smtClean="0"/>
              <a:t>17/09/19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9A4F0-80CB-694B-A92A-2F44FB3652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673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194F-E113-3A46-88C8-AADF4D2CD51A}" type="datetimeFigureOut">
              <a:rPr lang="es-ES" smtClean="0"/>
              <a:t>17/09/19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9A4F0-80CB-694B-A92A-2F44FB3652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2759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194F-E113-3A46-88C8-AADF4D2CD51A}" type="datetimeFigureOut">
              <a:rPr lang="es-ES" smtClean="0"/>
              <a:t>17/09/19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9A4F0-80CB-694B-A92A-2F44FB3652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5852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83" y="1720215"/>
            <a:ext cx="10661232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669704" y="1720218"/>
            <a:ext cx="18115652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620283" y="9041133"/>
            <a:ext cx="10661232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194F-E113-3A46-88C8-AADF4D2CD51A}" type="datetimeFigureOut">
              <a:rPr lang="es-ES" smtClean="0"/>
              <a:t>17/09/19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9A4F0-80CB-694B-A92A-2F44FB3652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953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732" y="30243780"/>
            <a:ext cx="19443383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351732" y="3860483"/>
            <a:ext cx="19443383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51732" y="33814229"/>
            <a:ext cx="19443383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194F-E113-3A46-88C8-AADF4D2CD51A}" type="datetimeFigureOut">
              <a:rPr lang="es-ES" smtClean="0"/>
              <a:t>17/09/19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9A4F0-80CB-694B-A92A-2F44FB3652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7360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620282" y="1730219"/>
            <a:ext cx="29165074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620282" y="10081263"/>
            <a:ext cx="29165074" cy="2851356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1620282" y="40045008"/>
            <a:ext cx="7561316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6194F-E113-3A46-88C8-AADF4D2CD51A}" type="datetimeFigureOut">
              <a:rPr lang="es-ES" smtClean="0"/>
              <a:t>17/09/19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1071927" y="40045008"/>
            <a:ext cx="1026178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23224040" y="40045008"/>
            <a:ext cx="7561316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9A4F0-80CB-694B-A92A-2F44FB3652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935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6027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2160270" rtl="0" eaLnBrk="1" latinLnBrk="0" hangingPunct="1">
        <a:spcBef>
          <a:spcPct val="20000"/>
        </a:spcBef>
        <a:buFont typeface="Arial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2160270" rtl="0" eaLnBrk="1" latinLnBrk="0" hangingPunct="1">
        <a:spcBef>
          <a:spcPct val="20000"/>
        </a:spcBef>
        <a:buFont typeface="Arial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2160270" rtl="0" eaLnBrk="1" latinLnBrk="0" hangingPunct="1">
        <a:spcBef>
          <a:spcPct val="20000"/>
        </a:spcBef>
        <a:buFont typeface="Arial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2160270" rtl="0" eaLnBrk="1" latinLnBrk="0" hangingPunct="1">
        <a:spcBef>
          <a:spcPct val="20000"/>
        </a:spcBef>
        <a:buFont typeface="Arial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2160270" rtl="0" eaLnBrk="1" latinLnBrk="0" hangingPunct="1">
        <a:spcBef>
          <a:spcPct val="20000"/>
        </a:spcBef>
        <a:buFont typeface="Arial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2160270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2160270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2160270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2160270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CartelBioquimica2019_formato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405638" cy="43199052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213543" y="3029442"/>
            <a:ext cx="200465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600" dirty="0" smtClean="0">
                <a:latin typeface="Montserrat Medium"/>
                <a:cs typeface="Montserrat Medium"/>
              </a:rPr>
              <a:t>Ti</a:t>
            </a:r>
            <a:r>
              <a:rPr lang="es-ES" sz="6600" dirty="0" smtClean="0">
                <a:latin typeface="Montserrat Medium"/>
                <a:cs typeface="Montserrat Medium"/>
              </a:rPr>
              <a:t>tulo del Trabajo</a:t>
            </a:r>
            <a:endParaRPr lang="es-ES" sz="6600" dirty="0">
              <a:latin typeface="Montserrat Medium"/>
              <a:cs typeface="Montserrat Medium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229881" y="4137438"/>
            <a:ext cx="20046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 smtClean="0">
                <a:latin typeface="Montserrat Medium"/>
                <a:cs typeface="Montserrat Medium"/>
              </a:rPr>
              <a:t>Autor(es) , instituci</a:t>
            </a:r>
            <a:r>
              <a:rPr lang="es-ES" sz="4800" dirty="0" smtClean="0">
                <a:latin typeface="Montserrat Medium"/>
                <a:cs typeface="Montserrat Medium"/>
              </a:rPr>
              <a:t>ón y cargo</a:t>
            </a:r>
            <a:endParaRPr lang="es-ES" sz="4800" dirty="0">
              <a:latin typeface="Montserrat Medium"/>
              <a:cs typeface="Montserrat Medium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200866" y="5030115"/>
            <a:ext cx="20046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 smtClean="0">
                <a:latin typeface="Montserrat Medium"/>
                <a:cs typeface="Montserrat Medium"/>
              </a:rPr>
              <a:t>Correo Electr</a:t>
            </a:r>
            <a:r>
              <a:rPr lang="es-ES" sz="4800" dirty="0" smtClean="0">
                <a:latin typeface="Montserrat Medium"/>
                <a:cs typeface="Montserrat Medium"/>
              </a:rPr>
              <a:t>ónico</a:t>
            </a:r>
            <a:endParaRPr lang="es-ES" sz="4800" dirty="0">
              <a:latin typeface="Montserrat Medium"/>
              <a:cs typeface="Montserrat Medium"/>
            </a:endParaRPr>
          </a:p>
        </p:txBody>
      </p:sp>
    </p:spTree>
    <p:extLst>
      <p:ext uri="{BB962C8B-B14F-4D97-AF65-F5344CB8AC3E}">
        <p14:creationId xmlns:p14="http://schemas.microsoft.com/office/powerpoint/2010/main" val="29570322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Macintosh PowerPoint</Application>
  <PresentationFormat>Personalizado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edittg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Ethel Rosali Vazquez</dc:creator>
  <cp:lastModifiedBy>Ethel Rosali Vazquez</cp:lastModifiedBy>
  <cp:revision>1</cp:revision>
  <dcterms:created xsi:type="dcterms:W3CDTF">2019-09-17T16:10:04Z</dcterms:created>
  <dcterms:modified xsi:type="dcterms:W3CDTF">2019-09-17T16:14:29Z</dcterms:modified>
</cp:coreProperties>
</file>